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77" r:id="rId4"/>
    <p:sldId id="259" r:id="rId5"/>
    <p:sldId id="260" r:id="rId6"/>
    <p:sldId id="261" r:id="rId7"/>
    <p:sldId id="287" r:id="rId8"/>
    <p:sldId id="264" r:id="rId9"/>
    <p:sldId id="278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9" r:id="rId18"/>
    <p:sldId id="270" r:id="rId19"/>
    <p:sldId id="271" r:id="rId20"/>
    <p:sldId id="281" r:id="rId21"/>
    <p:sldId id="273" r:id="rId22"/>
    <p:sldId id="274" r:id="rId23"/>
    <p:sldId id="272" r:id="rId24"/>
    <p:sldId id="282" r:id="rId25"/>
    <p:sldId id="283" r:id="rId26"/>
    <p:sldId id="284" r:id="rId27"/>
    <p:sldId id="285" r:id="rId28"/>
    <p:sldId id="288" r:id="rId29"/>
    <p:sldId id="280" r:id="rId30"/>
    <p:sldId id="275" r:id="rId31"/>
    <p:sldId id="286" r:id="rId32"/>
    <p:sldId id="276" r:id="rId3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58C"/>
    <a:srgbClr val="8CE072"/>
    <a:srgbClr val="A1E68C"/>
    <a:srgbClr val="33CC33"/>
    <a:srgbClr val="B5CD85"/>
    <a:srgbClr val="F1F6F0"/>
    <a:srgbClr val="D0E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74" y="-6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C3E56-F4AE-4AF2-A475-9037E1432873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15ADE-A2EE-4A44-9838-9B7BC8C93A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20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97044-2A3C-47E1-BACC-B1A582A3A784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07CFD-EDAB-410F-A4CB-1D9A19925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45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D366-9CE9-41BE-AFC6-A0D38ED2D122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2DD6-5AC4-48D1-9059-0ADE39B9731F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1EBC-3240-4F35-B055-3E0106FE8742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167F-DDE1-496E-B1F2-12E69773F7A5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6A96-5236-4A72-B943-E110151EE21D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1D3B-9E62-499D-A357-EE95D2D3703B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8726-BB14-4686-9D77-70A232BE64A3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DA96-D2FF-4E6C-A899-D3407FFBBE67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3A05-87BD-4C0D-A46B-95A872A43D68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A8F-5595-4CAF-807E-0AF94626B36C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FEF3-770C-4203-AE17-605E590633A2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91D5B-05DF-4111-859B-ADC493D91A6B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uhewa.github.io/project_travel_be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04048" y="1201989"/>
            <a:ext cx="38884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期中專題報告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車輛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蕭合原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105440029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企劃及設計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王羽合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105307004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實作及報告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1" name="Picture 7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45" y="1275606"/>
            <a:ext cx="3462263" cy="250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6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0262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依據前述之背景及需求（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），接下來會分別簡述以下架構：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需求客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場合（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PPT\noun_Planning_69112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4"/>
          <a:stretch/>
        </p:blipFill>
        <p:spPr bwMode="auto">
          <a:xfrm>
            <a:off x="6156176" y="2559528"/>
            <a:ext cx="1643776" cy="14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786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讓客戶的出遊計畫委託他人（以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代稱）安排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節省客戶的規劃時間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委託者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）賺取外快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5" name="Picture 3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56" y="2536621"/>
            <a:ext cx="1011238" cy="10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8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53751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本專題網站欲吸引以下兩者：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：想出遊但是「不想花時間安排」者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：願意「以規劃行程賺取外快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」者（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3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04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480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本專題網站運作時機之切入點：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「旅遊規劃」的需求出現時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「以規劃行程賺取外快」的意願出現時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能夠媒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合上述兩者時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51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11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）運作場合（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一切注冊、媒合、交易及評價等行為皆在本專題網站上完成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8" name="Picture 2" descr="C:\Users\win\Desktop\網頁設計專題-Travelbee\PPT\noun_User_1683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7"/>
          <a:stretch/>
        </p:blipFill>
        <p:spPr bwMode="auto">
          <a:xfrm>
            <a:off x="3466190" y="2537793"/>
            <a:ext cx="1656184" cy="13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）如何提供服務（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686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如何吸引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：以營造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出「交由他人規劃亦能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安心舒適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安全感為目標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如何媒合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：依據專題的「節省時間」精神，朝「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快速配對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」前進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：致力於建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趨於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公平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6425" y="769720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77637" y="1491630"/>
            <a:ext cx="413767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此為「須規劃行程」之客戶視角流程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分為媒合流程及交易流程（如圖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22" name="Picture 2" descr="C:\Users\win\Desktop\網頁設計專題-Travelbee\work flow\work flow-d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773" y="682711"/>
            <a:ext cx="1845739" cy="3905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win\Desktop\網頁設計專題-Travelbee\work flow\work flow-d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82711"/>
            <a:ext cx="1845739" cy="3905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768968" y="458797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、客戶使用情境流程圖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（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」代稱「安排行程者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」）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66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17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圖及配色選擇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859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5239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設計參照圖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蜜蜂：會以舞蹈形式向其他夥伴傳遞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可採蜜處的訊息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本專題依此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延伸為「規劃行程者」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能替客戶挖掘旅遊資訊的「甜蜜點」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49051"/>
            <a:ext cx="2670175" cy="19319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in\Desktop\網頁設計專題-Travelbee\icon\A12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9902"/>
            <a:ext cx="840864" cy="8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6444208" y="358103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366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03822" y="7697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視覺及配色選擇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5034" y="1491630"/>
            <a:ext cx="45833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主視覺圖片：選用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清新自然的風景照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用以營造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秘境遊歷」的探索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配色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）主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色彩：以茂盛卻又清新的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為主，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意義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枝葉茂盛，必有蜜點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）字體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深灰色以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避免對比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）背景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色：使用淡淡的米黃色顯示出「旅遊的清新感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19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0" name="Picture 2" descr="C:\Users\win\Desktop\網頁設計專題-Travelbee\icon\A06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9" y="915566"/>
            <a:ext cx="3361539" cy="20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942755" y="4480293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、主要色彩搭配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52324" y="2984053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、主視覺圖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 descr="C:\Users\win\Desktop\網頁設計專題-Travelbee\色票圖\主色票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99" y="3419919"/>
            <a:ext cx="2653597" cy="10239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0228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03~08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09~16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17~19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20~28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29~31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、介面呈現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03132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視覺、版面及文字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8983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221597" y="3472465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221597" y="386789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15616" y="915566"/>
            <a:ext cx="335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6828" y="1637476"/>
            <a:ext cx="404469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入口介面之設計圍繞專題精神：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規劃需求→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評價透明化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規劃意願→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快速媒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顯示流程的人性化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68023" y="4803998"/>
            <a:ext cx="1518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C:\Users\win\Desktop\網頁設計專題-Travelbee\sitemap\web_sitemap_v3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25" y="439409"/>
            <a:ext cx="2991491" cy="43645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16724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 descr="C:\Users\win\Desktop\網頁設計專題-Travelbee\wirefr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69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4867769" y="2067694"/>
            <a:ext cx="2046928" cy="2430190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7769" y="769720"/>
            <a:ext cx="2046928" cy="12979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867769" y="582398"/>
            <a:ext cx="2046928" cy="187322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7769" y="367590"/>
            <a:ext cx="2046928" cy="22151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5462" y="769720"/>
            <a:ext cx="445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ireframe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（初版）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196" name="Picture 4" descr="C:\Users\win\Desktop\網頁設計專題-Travelbee\wireframe灰階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68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004048" y="4783155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35473" y="4783155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灰階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989766" y="369441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989766" y="808712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989766" y="2036876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389839" y="4472575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896939" y="48351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4572000" y="50637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129112" y="40771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4896939" y="6663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572000" y="6892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3928" y="5905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896939" y="158460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/>
          <p:nvPr/>
        </p:nvCxnSpPr>
        <p:spPr>
          <a:xfrm>
            <a:off x="4572000" y="160746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23928" y="150880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896939" y="2685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4572000" y="2708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923928" y="2609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4896939" y="4590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4572000" y="4613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923928" y="4514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769" y="4516805"/>
            <a:ext cx="2046928" cy="215185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899592" y="134761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1043608" y="1850737"/>
            <a:ext cx="2109910" cy="2305189"/>
            <a:chOff x="1043608" y="1741893"/>
            <a:chExt cx="2109910" cy="2305189"/>
          </a:xfrm>
        </p:grpSpPr>
        <p:grpSp>
          <p:nvGrpSpPr>
            <p:cNvPr id="62" name="群組 61"/>
            <p:cNvGrpSpPr/>
            <p:nvPr/>
          </p:nvGrpSpPr>
          <p:grpSpPr>
            <a:xfrm>
              <a:off x="1043608" y="1741893"/>
              <a:ext cx="1988082" cy="416396"/>
              <a:chOff x="1043608" y="1652712"/>
              <a:chExt cx="1988082" cy="416396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1043608" y="174189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1327377" y="1652712"/>
                <a:ext cx="1704313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網站名稱及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Logo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1043608" y="2341311"/>
              <a:ext cx="1699541" cy="416396"/>
              <a:chOff x="826539" y="1419622"/>
              <a:chExt cx="1699541" cy="416396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826539" y="150880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1110308" y="1419622"/>
                <a:ext cx="1415772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視覺形象圖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1043608" y="2940729"/>
              <a:ext cx="1904726" cy="461665"/>
              <a:chOff x="1043608" y="2909755"/>
              <a:chExt cx="1904726" cy="461665"/>
            </a:xfrm>
          </p:grpSpPr>
          <p:sp>
            <p:nvSpPr>
              <p:cNvPr id="57" name="橢圓 56"/>
              <p:cNvSpPr/>
              <p:nvPr/>
            </p:nvSpPr>
            <p:spPr>
              <a:xfrm>
                <a:off x="1043608" y="2998936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1327377" y="2909755"/>
                <a:ext cx="16209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使用者教學資訊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1043608" y="3585417"/>
              <a:ext cx="2109910" cy="461665"/>
              <a:chOff x="1043608" y="3637888"/>
              <a:chExt cx="2109910" cy="461665"/>
            </a:xfrm>
          </p:grpSpPr>
          <p:sp>
            <p:nvSpPr>
              <p:cNvPr id="59" name="橢圓 58"/>
              <p:cNvSpPr/>
              <p:nvPr/>
            </p:nvSpPr>
            <p:spPr>
              <a:xfrm>
                <a:off x="1043608" y="3727069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1327377" y="3637888"/>
                <a:ext cx="1826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社群網站連結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icon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1" name="橢圓 60"/>
          <p:cNvSpPr/>
          <p:nvPr/>
        </p:nvSpPr>
        <p:spPr>
          <a:xfrm>
            <a:off x="6345011" y="407713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15616" y="7697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6828" y="1491630"/>
            <a:ext cx="35317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視覺稿：如圖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1280*5207px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115px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Gutters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字體：微軟正黑體；標題以粗體表示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字級：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35pt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5004048" y="1987811"/>
            <a:ext cx="2037230" cy="3176227"/>
            <a:chOff x="4186315" y="1987811"/>
            <a:chExt cx="2037230" cy="3176227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74370" y="4856261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▲圖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、配色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199" name="Picture 7" descr="C:\Users\win\Desktop\網頁設計專題-Travelbee\色票圖\002-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315" y="1987811"/>
              <a:ext cx="2037230" cy="285612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文字方塊 15"/>
          <p:cNvSpPr txBox="1"/>
          <p:nvPr/>
        </p:nvSpPr>
        <p:spPr>
          <a:xfrm>
            <a:off x="7041278" y="485626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、視覺稿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:\Users\win\Desktop\網頁設計專題-Travelbee\視覺稿V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90488"/>
            <a:ext cx="1173483" cy="4765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31081" y="1131590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首、導覽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與主資訊欄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49"/>
          <a:stretch/>
        </p:blipFill>
        <p:spPr bwMode="auto">
          <a:xfrm>
            <a:off x="4499992" y="825569"/>
            <a:ext cx="4451993" cy="35836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292080" y="4422735"/>
            <a:ext cx="290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、頁首、導覽列與主資訊欄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92813" y="2139702"/>
            <a:ext cx="3416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頁首：主要作品牌識別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導覽列：網站主要功能引導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（可下拉選單）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欄：主視覺圖、廣告及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 活動資訊（可浮動）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80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使用教學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 b="53321"/>
          <a:stretch/>
        </p:blipFill>
        <p:spPr bwMode="auto">
          <a:xfrm>
            <a:off x="4890237" y="483518"/>
            <a:ext cx="3843260" cy="41874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、簡易教學之區塊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用途：吸引新客戶了解流程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（顯示流程的人性化）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按下「立刻開始使用」後進入的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　  頁面，會有更詳細的使用說明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71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5" b="25080"/>
          <a:stretch/>
        </p:blipFill>
        <p:spPr bwMode="auto">
          <a:xfrm>
            <a:off x="4890237" y="569227"/>
            <a:ext cx="3843260" cy="40560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4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、尋找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3121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讓客戶觀看本專題網站之規劃評價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（評價透明化）</a:t>
            </a:r>
            <a:endParaRPr lang="en-US" altLang="zh-TW" sz="12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供客戶直接指定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來規劃行程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評價欄可滑動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會進入可以條件搜尋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之頁面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及頁尾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57812" y="4712245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、成為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之區塊與頁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尾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62941" y="1764561"/>
            <a:ext cx="3498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本區塊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600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點選「馬上成為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　會進入資訊更詳細之頁面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頁尾：網站次要資訊引導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C:\Users\win\Desktop\網頁設計專題-Travelbee\視覺稿V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0" b="1"/>
          <a:stretch/>
        </p:blipFill>
        <p:spPr bwMode="auto">
          <a:xfrm>
            <a:off x="4817222" y="627534"/>
            <a:ext cx="3960119" cy="40062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486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（目前版本）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13180" y="3291830"/>
            <a:ext cx="449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https://yuhewa.github.io/project_travel_bee/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93" y="1851670"/>
            <a:ext cx="1835246" cy="13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70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221597" y="2640139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1079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0923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376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491630"/>
            <a:ext cx="74526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本專題尚在前瞻構想階段，後續尚有些許可延伸探討的議題：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合法性：此種網路交易過程是否符合法規？若尚且不符合，應該如何修正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加入門檻：「成為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的條件」要設定哪些門檻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如何兼顧「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的質量」以及「可滿足整體需求的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總量」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費用規則：前期費、後期費及修改費的訂定權力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分配比例，如何訂定較為恰當？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7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378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491630"/>
            <a:ext cx="60837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本專題期末有以下目標：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網頁呈現優化：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Desktop-First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r>
              <a:rPr lang="zh-TW" altLang="en-US" sz="1200" dirty="0" smtClean="0"/>
              <a:t> ≥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768px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｜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768px~480px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｜ </a:t>
            </a:r>
            <a:r>
              <a:rPr lang="zh-TW" altLang="en-US" sz="1200" dirty="0" smtClean="0"/>
              <a:t>≤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480px</a:t>
            </a: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功能：漢堡選單、搜尋欄、浮動欄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視覺優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化：字體大小及圖片大小等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組內交互學習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635896" y="1526044"/>
            <a:ext cx="1800200" cy="1800200"/>
          </a:xfrm>
          <a:prstGeom prst="ellipse">
            <a:avLst/>
          </a:prstGeom>
          <a:noFill/>
          <a:ln w="127000">
            <a:solidFill>
              <a:srgbClr val="7DD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78" y="1901475"/>
            <a:ext cx="1011237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753570" y="3507854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Thanks!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0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1673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現代生活水準提高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旅遊業的崛起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速食主義的現今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將「規劃旅遊行程的工作」交給他人，也許能成為不錯的新選擇？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4</a:t>
            </a:fld>
            <a:endParaRPr lang="zh-TW" altLang="en-US" dirty="0"/>
          </a:p>
        </p:txBody>
      </p:sp>
      <p:pic>
        <p:nvPicPr>
          <p:cNvPr id="3074" name="Picture 2" descr="C:\Users\win\Desktop\網頁設計專題-Travelbee\PPT\noun_Travel_174845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8"/>
          <a:stretch/>
        </p:blipFill>
        <p:spPr bwMode="auto">
          <a:xfrm>
            <a:off x="6732240" y="1707654"/>
            <a:ext cx="1505930" cy="129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23855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95067" y="1491630"/>
            <a:ext cx="34740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用以蒐集現代人出遊相關數據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男女比約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5:4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88.7%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19~25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青年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C:\Users\win\Desktop\網頁設計專題-Travelbee\PPT\1587313556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98" y="872713"/>
            <a:ext cx="3617257" cy="1679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win\Desktop\網頁設計專題-Travelbee\PPT\15873135745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3" y="2880023"/>
            <a:ext cx="3597984" cy="1650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657731" y="46418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、年齡分布圓餅圖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57731" y="25336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、性別分布圓餅圖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9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win\Desktop\網頁設計專題-Travelbee\PPT\15873136037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9" y="2961381"/>
            <a:ext cx="3551906" cy="15380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491630"/>
            <a:ext cx="33858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67.4%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的受測者，出遊頻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16~30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天至少出遊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，會想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由他人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規劃旅遊行程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PPT\15873135922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19" y="891269"/>
            <a:ext cx="3649466" cy="16576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439340" y="456822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39340" y="2552005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、出遊頻度分布圓餅圖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4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31840" y="440156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13523" y="1347614"/>
            <a:ext cx="7002463" cy="3032125"/>
            <a:chOff x="913523" y="4011910"/>
            <a:chExt cx="7002463" cy="3032125"/>
          </a:xfrm>
        </p:grpSpPr>
        <p:pic>
          <p:nvPicPr>
            <p:cNvPr id="1026" name="Picture 2" descr="C:\Users\win\Desktop\網頁設計專題-Travelbee\PPT\158731360372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23" y="4011910"/>
              <a:ext cx="7002463" cy="303212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763688" y="5381530"/>
              <a:ext cx="4248472" cy="15698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5584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綜前所述，本專題網站有以下目標：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吸引並滿足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將出遊行程交由他人規劃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的需求（節省客戶的規劃時間）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吸引「幫別人規劃行程，同時賺取外快」的意願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於本專題網站上，媒合上述兩者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 descr="C:\Users\win\Desktop\網頁設計專題-Travelbee\PPT\noun_Idea_24751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3"/>
          <a:stretch/>
        </p:blipFill>
        <p:spPr bwMode="auto">
          <a:xfrm>
            <a:off x="6752578" y="871042"/>
            <a:ext cx="1449184" cy="12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、內容方針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859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1276</Words>
  <Application>Microsoft Office PowerPoint</Application>
  <PresentationFormat>如螢幕大小 (16:9)</PresentationFormat>
  <Paragraphs>231</Paragraphs>
  <Slides>32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</dc:creator>
  <cp:lastModifiedBy>win</cp:lastModifiedBy>
  <cp:revision>175</cp:revision>
  <dcterms:created xsi:type="dcterms:W3CDTF">2020-04-19T13:37:35Z</dcterms:created>
  <dcterms:modified xsi:type="dcterms:W3CDTF">2020-04-27T07:58:21Z</dcterms:modified>
</cp:coreProperties>
</file>